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69" r:id="rId3"/>
    <p:sldId id="270" r:id="rId4"/>
    <p:sldId id="271" r:id="rId5"/>
    <p:sldId id="272" r:id="rId6"/>
    <p:sldId id="273" r:id="rId7"/>
    <p:sldId id="275" r:id="rId8"/>
    <p:sldId id="274" r:id="rId9"/>
    <p:sldId id="276" r:id="rId10"/>
    <p:sldId id="277" r:id="rId11"/>
    <p:sldId id="278" r:id="rId12"/>
    <p:sldId id="283" r:id="rId13"/>
    <p:sldId id="279" r:id="rId14"/>
    <p:sldId id="280" r:id="rId15"/>
    <p:sldId id="281" r:id="rId16"/>
    <p:sldId id="284" r:id="rId17"/>
    <p:sldId id="282" r:id="rId18"/>
    <p:sldId id="285" r:id="rId19"/>
    <p:sldId id="29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  <p:sldId id="297" r:id="rId31"/>
    <p:sldId id="26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7D5"/>
    <a:srgbClr val="FFE98B"/>
    <a:srgbClr val="FFD41D"/>
    <a:srgbClr val="FFE05D"/>
    <a:srgbClr val="FFEDA3"/>
    <a:srgbClr val="FFEA93"/>
    <a:srgbClr val="FFDE53"/>
    <a:srgbClr val="FFD3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17" autoAdjust="0"/>
  </p:normalViewPr>
  <p:slideViewPr>
    <p:cSldViewPr snapToGrid="0">
      <p:cViewPr varScale="1">
        <p:scale>
          <a:sx n="106" d="100"/>
          <a:sy n="106" d="100"/>
        </p:scale>
        <p:origin x="236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1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2023-01-06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C397C-FF68-4539-8810-E26BBAA404FE}"/>
              </a:ext>
            </a:extLst>
          </p:cNvPr>
          <p:cNvSpPr txBox="1"/>
          <p:nvPr/>
        </p:nvSpPr>
        <p:spPr>
          <a:xfrm>
            <a:off x="2284808" y="1826925"/>
            <a:ext cx="762238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300" dirty="0">
                <a:solidFill>
                  <a:schemeClr val="bg2">
                    <a:lumMod val="50000"/>
                  </a:schemeClr>
                </a:solidFill>
                <a:latin typeface="+mn-ea"/>
                <a:cs typeface="함초롬바탕" panose="02030604000101010101" pitchFamily="18" charset="-127"/>
              </a:rPr>
              <a:t>1</a:t>
            </a:r>
            <a:r>
              <a:rPr lang="ko-KR" altLang="en-US" sz="2000" b="1" spc="300" dirty="0">
                <a:solidFill>
                  <a:schemeClr val="bg2">
                    <a:lumMod val="50000"/>
                  </a:schemeClr>
                </a:solidFill>
                <a:latin typeface="+mn-ea"/>
                <a:cs typeface="함초롬바탕" panose="02030604000101010101" pitchFamily="18" charset="-127"/>
              </a:rPr>
              <a:t>조 </a:t>
            </a:r>
            <a:r>
              <a:rPr lang="ko-KR" altLang="en-US" sz="2000" b="1" spc="300" dirty="0" err="1">
                <a:solidFill>
                  <a:schemeClr val="bg2">
                    <a:lumMod val="50000"/>
                  </a:schemeClr>
                </a:solidFill>
                <a:latin typeface="+mn-ea"/>
                <a:cs typeface="함초롬바탕" panose="02030604000101010101" pitchFamily="18" charset="-127"/>
              </a:rPr>
              <a:t>아이솔루션</a:t>
            </a:r>
            <a:endParaRPr lang="en-US" altLang="ko-KR" sz="2000" b="1" spc="300" dirty="0">
              <a:latin typeface="+mn-ea"/>
              <a:cs typeface="함초롬바탕" panose="02030604000101010101" pitchFamily="18" charset="-127"/>
            </a:endParaRPr>
          </a:p>
          <a:p>
            <a:pPr algn="ctr"/>
            <a:r>
              <a:rPr lang="ko-KR" altLang="en-US" sz="4800" b="1" spc="300" dirty="0" err="1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퍼피하우스</a:t>
            </a:r>
            <a:endParaRPr lang="ko-KR" altLang="en-US" sz="4800" b="1" spc="300" dirty="0">
              <a:solidFill>
                <a:srgbClr val="FFC000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4CE50-D0F2-461C-9C2A-84DA1B6E5FB4}"/>
              </a:ext>
            </a:extLst>
          </p:cNvPr>
          <p:cNvSpPr/>
          <p:nvPr/>
        </p:nvSpPr>
        <p:spPr>
          <a:xfrm>
            <a:off x="-1" y="6419850"/>
            <a:ext cx="12192000" cy="434641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9528FA-14D7-41A9-B292-68BC1E11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16" y="3984576"/>
            <a:ext cx="4851016" cy="1384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045BCD-BE25-48D1-9064-F17CF515BC52}"/>
              </a:ext>
            </a:extLst>
          </p:cNvPr>
          <p:cNvSpPr txBox="1"/>
          <p:nvPr/>
        </p:nvSpPr>
        <p:spPr>
          <a:xfrm>
            <a:off x="4522211" y="5664397"/>
            <a:ext cx="3395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조원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: 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김민성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600" b="1" spc="-1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윤상하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이혜정</a:t>
            </a:r>
            <a:r>
              <a:rPr lang="en-US" altLang="ko-KR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, </a:t>
            </a:r>
            <a:r>
              <a:rPr lang="ko-KR" altLang="en-US" sz="1600" b="1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함초롬바탕" panose="02030604000101010101" pitchFamily="18" charset="-127"/>
              </a:rPr>
              <a:t>최지현</a:t>
            </a:r>
          </a:p>
          <a:p>
            <a:pPr algn="ctr"/>
            <a:endParaRPr lang="ko-KR" altLang="en-US" sz="1600" b="1" spc="-1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65058" y="321611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2">
                    <a:lumMod val="50000"/>
                  </a:schemeClr>
                </a:solidFill>
                <a:latin typeface="+mn-ea"/>
                <a:cs typeface="함초롬바탕" panose="02030604000101010101" pitchFamily="18" charset="-127"/>
              </a:rPr>
              <a:t>통합구현</a:t>
            </a:r>
            <a:endParaRPr lang="en-US" altLang="ko-KR" b="1" spc="300" dirty="0"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Chapter.9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Pet Controller / Pet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036BC-52B2-5E7E-9DE2-0745B406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7" y="1701806"/>
            <a:ext cx="3528510" cy="4737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E23E12-7550-1C6A-CDE2-ED8767576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0" y="2543627"/>
            <a:ext cx="6190704" cy="27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Chapter.10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Controller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9D0C3-CFDD-6DF8-738E-1836A7F1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0" y="1603169"/>
            <a:ext cx="3594819" cy="4826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482D9-5C70-9C52-13C1-0D7261D9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04" y="2339100"/>
            <a:ext cx="6307042" cy="27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9DCD4-1734-D179-17EC-937CC14DA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3" y="1555114"/>
            <a:ext cx="7377470" cy="50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PetNote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27097-0297-33EB-5AF8-2A359767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" y="1676370"/>
            <a:ext cx="6786746" cy="3063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39884-02FC-4470-3DBC-FFF432E47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51" y="3815264"/>
            <a:ext cx="6415034" cy="2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3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Petboard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 /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Petboard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97AFD-5992-FF0B-9FC4-860BC9321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9" y="1640855"/>
            <a:ext cx="6072051" cy="4031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5048C0-307D-19EF-594B-5920A97B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62" y="3891908"/>
            <a:ext cx="7211787" cy="25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Notice Controller / Notice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92533-FB25-BD56-E9AB-EFC97EFA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1643530"/>
            <a:ext cx="7913604" cy="4495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3FF3FA-1420-40BC-0B66-492F4BEFC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38" y="3333552"/>
            <a:ext cx="7063721" cy="29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Reserve controller / Reserve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EFB7-9BB6-8B1A-9012-B70CF59B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5" y="1570124"/>
            <a:ext cx="4915375" cy="50919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9E773-A9D9-67E1-9942-E90F743B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21" y="2157155"/>
            <a:ext cx="5998968" cy="42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Like controller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B601C-2136-76AC-DA60-675E6A42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55" y="2130075"/>
            <a:ext cx="771632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로그인 회원가입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97731B-EF26-31F8-A75D-2FE87B2D6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7" y="1903807"/>
            <a:ext cx="5246418" cy="3599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C4CA3D-5308-FC9F-BFC9-BED262184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47" y="577757"/>
            <a:ext cx="4652963" cy="543466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DB7A5D-A59E-F3A8-89A8-774FE4A661F7}"/>
              </a:ext>
            </a:extLst>
          </p:cNvPr>
          <p:cNvSpPr/>
          <p:nvPr/>
        </p:nvSpPr>
        <p:spPr>
          <a:xfrm>
            <a:off x="4292794" y="4683680"/>
            <a:ext cx="1067964" cy="27920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7F8D935-43BD-D11F-3A82-6EF843ADD3BB}"/>
              </a:ext>
            </a:extLst>
          </p:cNvPr>
          <p:cNvSpPr/>
          <p:nvPr/>
        </p:nvSpPr>
        <p:spPr>
          <a:xfrm>
            <a:off x="1400321" y="4683680"/>
            <a:ext cx="924069" cy="27920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06B30FF1-E2A5-325B-DF42-4A098EBC354A}"/>
              </a:ext>
            </a:extLst>
          </p:cNvPr>
          <p:cNvSpPr/>
          <p:nvPr/>
        </p:nvSpPr>
        <p:spPr>
          <a:xfrm>
            <a:off x="220290" y="5503422"/>
            <a:ext cx="3549370" cy="482225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E21A7B-796C-22C7-5F0D-F530223FDE6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62356" y="4962887"/>
            <a:ext cx="385253" cy="54053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AB87A7-9CD7-22D4-55AF-96F2040B0576}"/>
              </a:ext>
            </a:extLst>
          </p:cNvPr>
          <p:cNvSpPr txBox="1"/>
          <p:nvPr/>
        </p:nvSpPr>
        <p:spPr>
          <a:xfrm>
            <a:off x="220290" y="558567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다시 접속해도 로그인 상태 유지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094C188F-C7DF-28AC-DAF8-B39DB3B6BE9F}"/>
              </a:ext>
            </a:extLst>
          </p:cNvPr>
          <p:cNvSpPr/>
          <p:nvPr/>
        </p:nvSpPr>
        <p:spPr>
          <a:xfrm>
            <a:off x="3785392" y="3857284"/>
            <a:ext cx="3411145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BD14AC8-E077-3085-9B7D-F4FC9E2AF928}"/>
              </a:ext>
            </a:extLst>
          </p:cNvPr>
          <p:cNvCxnSpPr>
            <a:cxnSpLocks/>
          </p:cNvCxnSpPr>
          <p:nvPr/>
        </p:nvCxnSpPr>
        <p:spPr>
          <a:xfrm flipH="1">
            <a:off x="4910243" y="4288378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F45DA16-5B36-4D6E-4084-61417D6676E8}"/>
              </a:ext>
            </a:extLst>
          </p:cNvPr>
          <p:cNvSpPr txBox="1"/>
          <p:nvPr/>
        </p:nvSpPr>
        <p:spPr>
          <a:xfrm>
            <a:off x="3773186" y="3938675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 또는 아이디 찾기 페이지로 이동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CACE4F4-EAD9-3349-7AD1-1EE5A1DB8E77}"/>
              </a:ext>
            </a:extLst>
          </p:cNvPr>
          <p:cNvSpPr/>
          <p:nvPr/>
        </p:nvSpPr>
        <p:spPr>
          <a:xfrm>
            <a:off x="7481559" y="3041889"/>
            <a:ext cx="1013287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90E68BA-432C-CEF5-3BF1-6A2A255D42FA}"/>
              </a:ext>
            </a:extLst>
          </p:cNvPr>
          <p:cNvCxnSpPr>
            <a:cxnSpLocks/>
          </p:cNvCxnSpPr>
          <p:nvPr/>
        </p:nvCxnSpPr>
        <p:spPr>
          <a:xfrm flipH="1">
            <a:off x="8494846" y="2790088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7B684F0F-3FC6-58EA-4216-3C2AC28762C2}"/>
              </a:ext>
            </a:extLst>
          </p:cNvPr>
          <p:cNvSpPr/>
          <p:nvPr/>
        </p:nvSpPr>
        <p:spPr>
          <a:xfrm>
            <a:off x="8193465" y="2358994"/>
            <a:ext cx="2311665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EDE8EF-A1DE-76D5-06B4-6861DD0BC312}"/>
              </a:ext>
            </a:extLst>
          </p:cNvPr>
          <p:cNvSpPr txBox="1"/>
          <p:nvPr/>
        </p:nvSpPr>
        <p:spPr>
          <a:xfrm>
            <a:off x="8181259" y="244038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이메일로 인증번호 전송</a:t>
            </a:r>
          </a:p>
        </p:txBody>
      </p:sp>
    </p:spTree>
    <p:extLst>
      <p:ext uri="{BB962C8B-B14F-4D97-AF65-F5344CB8AC3E}">
        <p14:creationId xmlns:p14="http://schemas.microsoft.com/office/powerpoint/2010/main" val="2960294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회원가입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A47E5-B6D5-1ABE-2D41-2DA0AB93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2" y="1425952"/>
            <a:ext cx="4265410" cy="4882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3BA7AE-0F8A-BFA8-B954-732F6D1D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707079"/>
            <a:ext cx="4559534" cy="1492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A12F74-2892-8E4D-7882-528AAC5B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962456"/>
            <a:ext cx="4603987" cy="157488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842B4D8-9A17-0DA1-FEF5-EA37FC4E3F48}"/>
              </a:ext>
            </a:extLst>
          </p:cNvPr>
          <p:cNvSpPr/>
          <p:nvPr/>
        </p:nvSpPr>
        <p:spPr>
          <a:xfrm>
            <a:off x="1269766" y="4319968"/>
            <a:ext cx="538636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BF59880-E5CD-B071-AFF0-F839A5ED5048}"/>
              </a:ext>
            </a:extLst>
          </p:cNvPr>
          <p:cNvSpPr/>
          <p:nvPr/>
        </p:nvSpPr>
        <p:spPr>
          <a:xfrm>
            <a:off x="4263088" y="3343781"/>
            <a:ext cx="902226" cy="32777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EBD46C-6235-EFA1-788C-5FB756DB3375}"/>
              </a:ext>
            </a:extLst>
          </p:cNvPr>
          <p:cNvSpPr/>
          <p:nvPr/>
        </p:nvSpPr>
        <p:spPr>
          <a:xfrm>
            <a:off x="1269766" y="5785671"/>
            <a:ext cx="902226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B70891-B311-6C42-D286-B45E9E59BCCC}"/>
              </a:ext>
            </a:extLst>
          </p:cNvPr>
          <p:cNvCxnSpPr>
            <a:cxnSpLocks/>
          </p:cNvCxnSpPr>
          <p:nvPr/>
        </p:nvCxnSpPr>
        <p:spPr>
          <a:xfrm flipV="1">
            <a:off x="1808402" y="3501876"/>
            <a:ext cx="4871604" cy="10116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336E95-F88F-39CF-24C2-2C7E3DE2C4A8}"/>
              </a:ext>
            </a:extLst>
          </p:cNvPr>
          <p:cNvCxnSpPr>
            <a:cxnSpLocks/>
          </p:cNvCxnSpPr>
          <p:nvPr/>
        </p:nvCxnSpPr>
        <p:spPr>
          <a:xfrm flipV="1">
            <a:off x="2171992" y="5453242"/>
            <a:ext cx="3924006" cy="5259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3BEBDA19-BF3B-17E9-2179-DDBB5019FDAD}"/>
              </a:ext>
            </a:extLst>
          </p:cNvPr>
          <p:cNvSpPr/>
          <p:nvPr/>
        </p:nvSpPr>
        <p:spPr>
          <a:xfrm>
            <a:off x="3509214" y="2501818"/>
            <a:ext cx="2382383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DAD01A-45EC-D54B-229A-80B605064D7F}"/>
              </a:ext>
            </a:extLst>
          </p:cNvPr>
          <p:cNvCxnSpPr>
            <a:cxnSpLocks/>
          </p:cNvCxnSpPr>
          <p:nvPr/>
        </p:nvCxnSpPr>
        <p:spPr>
          <a:xfrm flipH="1">
            <a:off x="4634065" y="2932912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08229C-7E98-94AC-A206-748C3C76666A}"/>
              </a:ext>
            </a:extLst>
          </p:cNvPr>
          <p:cNvSpPr txBox="1"/>
          <p:nvPr/>
        </p:nvSpPr>
        <p:spPr>
          <a:xfrm>
            <a:off x="3497008" y="2583209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이메일로 인증번호 발송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C38BC70-0121-403A-BA17-FB4366B0CD8A}"/>
              </a:ext>
            </a:extLst>
          </p:cNvPr>
          <p:cNvSpPr/>
          <p:nvPr/>
        </p:nvSpPr>
        <p:spPr>
          <a:xfrm>
            <a:off x="3893388" y="4174965"/>
            <a:ext cx="2604216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AB425-DCC2-9577-17F4-663E7262882F}"/>
              </a:ext>
            </a:extLst>
          </p:cNvPr>
          <p:cNvSpPr txBox="1"/>
          <p:nvPr/>
        </p:nvSpPr>
        <p:spPr>
          <a:xfrm>
            <a:off x="3893388" y="4257298"/>
            <a:ext cx="2616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알맞은 인증번호 입력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36811FDF-7796-EE45-4CC3-0287D91E0F34}"/>
              </a:ext>
            </a:extLst>
          </p:cNvPr>
          <p:cNvSpPr/>
          <p:nvPr/>
        </p:nvSpPr>
        <p:spPr>
          <a:xfrm>
            <a:off x="3932845" y="5859413"/>
            <a:ext cx="2088049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F547-DEE7-AD18-8A3F-AD126E88A4A3}"/>
              </a:ext>
            </a:extLst>
          </p:cNvPr>
          <p:cNvSpPr txBox="1"/>
          <p:nvPr/>
        </p:nvSpPr>
        <p:spPr>
          <a:xfrm>
            <a:off x="3920639" y="5940804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3705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프로젝트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03269E-513A-7C42-7712-140EC228D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16" y="1391663"/>
            <a:ext cx="2214198" cy="5294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4DD8E7-E6A6-43A7-28CC-1EAAEE422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03" y="1368802"/>
            <a:ext cx="2115887" cy="51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0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메인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4B38B5-BC31-A645-C1C8-52ED038C9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1465" r="1467" b="8884"/>
          <a:stretch/>
        </p:blipFill>
        <p:spPr>
          <a:xfrm>
            <a:off x="265245" y="1898599"/>
            <a:ext cx="7316526" cy="37413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5D64E1-5D32-A156-1E31-E7DE746ACF8F}"/>
              </a:ext>
            </a:extLst>
          </p:cNvPr>
          <p:cNvSpPr/>
          <p:nvPr/>
        </p:nvSpPr>
        <p:spPr>
          <a:xfrm>
            <a:off x="6362700" y="1898599"/>
            <a:ext cx="624433" cy="31410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AE566AC-3B23-6D41-12D3-526C92FA8100}"/>
              </a:ext>
            </a:extLst>
          </p:cNvPr>
          <p:cNvCxnSpPr>
            <a:cxnSpLocks/>
          </p:cNvCxnSpPr>
          <p:nvPr/>
        </p:nvCxnSpPr>
        <p:spPr>
          <a:xfrm flipV="1">
            <a:off x="6978892" y="1682911"/>
            <a:ext cx="1104125" cy="251167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378849-C6A5-0458-8DED-01425192EE38}"/>
              </a:ext>
            </a:extLst>
          </p:cNvPr>
          <p:cNvCxnSpPr>
            <a:cxnSpLocks/>
          </p:cNvCxnSpPr>
          <p:nvPr/>
        </p:nvCxnSpPr>
        <p:spPr>
          <a:xfrm>
            <a:off x="6972235" y="2212708"/>
            <a:ext cx="861371" cy="831537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85160D4-1FAC-2C1E-B5FC-170A88479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7667" r="25286" b="9831"/>
          <a:stretch/>
        </p:blipFill>
        <p:spPr>
          <a:xfrm>
            <a:off x="8428244" y="209130"/>
            <a:ext cx="2980794" cy="23193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723414-D66C-0D44-6574-E6A09989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57" y="2842582"/>
            <a:ext cx="4045706" cy="3405722"/>
          </a:xfrm>
          <a:prstGeom prst="rect">
            <a:avLst/>
          </a:prstGeom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7B8FDF2-BF4E-D371-D15F-CEC118C7BCEE}"/>
              </a:ext>
            </a:extLst>
          </p:cNvPr>
          <p:cNvSpPr/>
          <p:nvPr/>
        </p:nvSpPr>
        <p:spPr>
          <a:xfrm>
            <a:off x="4170626" y="986312"/>
            <a:ext cx="3411145" cy="60244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379A6D8-180B-F7C3-FC82-0EF9181913AA}"/>
              </a:ext>
            </a:extLst>
          </p:cNvPr>
          <p:cNvCxnSpPr>
            <a:cxnSpLocks/>
          </p:cNvCxnSpPr>
          <p:nvPr/>
        </p:nvCxnSpPr>
        <p:spPr>
          <a:xfrm>
            <a:off x="5745992" y="1588757"/>
            <a:ext cx="619346" cy="3448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9D1862-8634-126E-EE82-B9E4A563DE7B}"/>
              </a:ext>
            </a:extLst>
          </p:cNvPr>
          <p:cNvSpPr txBox="1"/>
          <p:nvPr/>
        </p:nvSpPr>
        <p:spPr>
          <a:xfrm>
            <a:off x="4170626" y="1071132"/>
            <a:ext cx="34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애견 정보가 등록 여부에 따라 등록페이지 또는 애견수첩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페이지로 이동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2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Chapter.19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강아지 등록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3DB7E8-A089-0FDB-E3BE-D4E4E286F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 t="6492" r="31674" b="9425"/>
          <a:stretch/>
        </p:blipFill>
        <p:spPr>
          <a:xfrm>
            <a:off x="202076" y="3542278"/>
            <a:ext cx="2938993" cy="2896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71DEFB-B3CD-40EB-08F6-B36D34BC9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98" y="2685742"/>
            <a:ext cx="2284853" cy="2367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1C5C47-3F3C-88B7-64CF-99EC88921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82" y="1657347"/>
            <a:ext cx="4077136" cy="45849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4D952-C46A-3FCC-99C2-42D021E24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3" y="5595751"/>
            <a:ext cx="2828248" cy="928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3659F7-B529-013E-779A-B45C5A2CC4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1" b="76758"/>
          <a:stretch/>
        </p:blipFill>
        <p:spPr>
          <a:xfrm>
            <a:off x="202076" y="1888300"/>
            <a:ext cx="3818492" cy="142742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72DE9C-DB63-9BE9-EE2F-8960F30345D5}"/>
              </a:ext>
            </a:extLst>
          </p:cNvPr>
          <p:cNvSpPr/>
          <p:nvPr/>
        </p:nvSpPr>
        <p:spPr>
          <a:xfrm>
            <a:off x="2324391" y="2098527"/>
            <a:ext cx="725936" cy="37014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622EA78E-901D-DB37-4064-9C7C345462D8}"/>
              </a:ext>
            </a:extLst>
          </p:cNvPr>
          <p:cNvSpPr/>
          <p:nvPr/>
        </p:nvSpPr>
        <p:spPr>
          <a:xfrm>
            <a:off x="1451554" y="3741544"/>
            <a:ext cx="2409634" cy="48222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B055F-1D5E-9A5E-38CA-CE976E7CFEA9}"/>
              </a:ext>
            </a:extLst>
          </p:cNvPr>
          <p:cNvSpPr txBox="1"/>
          <p:nvPr/>
        </p:nvSpPr>
        <p:spPr>
          <a:xfrm>
            <a:off x="1517251" y="3835220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프로필 등록 페이지로 이동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2050489-BBA0-EFC7-0D8B-16B1D2AF992D}"/>
              </a:ext>
            </a:extLst>
          </p:cNvPr>
          <p:cNvSpPr/>
          <p:nvPr/>
        </p:nvSpPr>
        <p:spPr>
          <a:xfrm>
            <a:off x="809697" y="5897538"/>
            <a:ext cx="1835780" cy="46836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id="{CEC9E36F-1241-6665-DFC1-1AAEFA2E33F5}"/>
              </a:ext>
            </a:extLst>
          </p:cNvPr>
          <p:cNvSpPr/>
          <p:nvPr/>
        </p:nvSpPr>
        <p:spPr>
          <a:xfrm>
            <a:off x="4097350" y="2526815"/>
            <a:ext cx="97722" cy="2750180"/>
          </a:xfrm>
          <a:prstGeom prst="righ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DCA968D-B3E0-96B3-CB74-55FC061DF407}"/>
              </a:ext>
            </a:extLst>
          </p:cNvPr>
          <p:cNvSpPr/>
          <p:nvPr/>
        </p:nvSpPr>
        <p:spPr>
          <a:xfrm>
            <a:off x="4205464" y="3643639"/>
            <a:ext cx="314107" cy="37692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0C1EA2-F418-8B37-67CF-686E270AE002}"/>
              </a:ext>
            </a:extLst>
          </p:cNvPr>
          <p:cNvCxnSpPr>
            <a:cxnSpLocks/>
          </p:cNvCxnSpPr>
          <p:nvPr/>
        </p:nvCxnSpPr>
        <p:spPr>
          <a:xfrm>
            <a:off x="2741970" y="2469579"/>
            <a:ext cx="530492" cy="127039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32EA066-A305-6BD1-4602-E9128D50E73B}"/>
              </a:ext>
            </a:extLst>
          </p:cNvPr>
          <p:cNvCxnSpPr>
            <a:cxnSpLocks/>
          </p:cNvCxnSpPr>
          <p:nvPr/>
        </p:nvCxnSpPr>
        <p:spPr>
          <a:xfrm flipH="1">
            <a:off x="2430798" y="4223769"/>
            <a:ext cx="841664" cy="167376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대괄호 34">
            <a:extLst>
              <a:ext uri="{FF2B5EF4-FFF2-40B4-BE49-F238E27FC236}">
                <a16:creationId xmlns:a16="http://schemas.microsoft.com/office/drawing/2014/main" id="{64602834-1859-849D-0C6A-7F60A9BD35EA}"/>
              </a:ext>
            </a:extLst>
          </p:cNvPr>
          <p:cNvSpPr/>
          <p:nvPr/>
        </p:nvSpPr>
        <p:spPr>
          <a:xfrm>
            <a:off x="7260316" y="2514226"/>
            <a:ext cx="97722" cy="2750180"/>
          </a:xfrm>
          <a:prstGeom prst="righ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041105F-358C-DF19-E3E1-28D8AD27502F}"/>
              </a:ext>
            </a:extLst>
          </p:cNvPr>
          <p:cNvSpPr/>
          <p:nvPr/>
        </p:nvSpPr>
        <p:spPr>
          <a:xfrm>
            <a:off x="7368430" y="3631050"/>
            <a:ext cx="314107" cy="37692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71131CF-913D-2266-5D7F-F0A192CE1664}"/>
              </a:ext>
            </a:extLst>
          </p:cNvPr>
          <p:cNvSpPr/>
          <p:nvPr/>
        </p:nvSpPr>
        <p:spPr>
          <a:xfrm>
            <a:off x="5290968" y="4646914"/>
            <a:ext cx="1046737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8DA822-1B08-D304-B223-6BDAC10B620A}"/>
              </a:ext>
            </a:extLst>
          </p:cNvPr>
          <p:cNvCxnSpPr>
            <a:cxnSpLocks/>
          </p:cNvCxnSpPr>
          <p:nvPr/>
        </p:nvCxnSpPr>
        <p:spPr>
          <a:xfrm flipH="1">
            <a:off x="5206915" y="4990589"/>
            <a:ext cx="280714" cy="52373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14979DE0-F215-1361-097E-F21761B8D9B2}"/>
              </a:ext>
            </a:extLst>
          </p:cNvPr>
          <p:cNvSpPr/>
          <p:nvPr/>
        </p:nvSpPr>
        <p:spPr>
          <a:xfrm>
            <a:off x="3389084" y="5499515"/>
            <a:ext cx="2550572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A2F318-0B7C-4A1E-EC09-B55AE28ACFC4}"/>
              </a:ext>
            </a:extLst>
          </p:cNvPr>
          <p:cNvSpPr txBox="1"/>
          <p:nvPr/>
        </p:nvSpPr>
        <p:spPr>
          <a:xfrm>
            <a:off x="3413400" y="5569001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반려동물 등록 페이지로 이동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C87D943-26CD-3655-872B-1A17B75511C3}"/>
              </a:ext>
            </a:extLst>
          </p:cNvPr>
          <p:cNvSpPr/>
          <p:nvPr/>
        </p:nvSpPr>
        <p:spPr>
          <a:xfrm>
            <a:off x="9375969" y="5499515"/>
            <a:ext cx="850023" cy="307778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F5D8D49-5AF7-2664-3B12-DAF8B09D556B}"/>
              </a:ext>
            </a:extLst>
          </p:cNvPr>
          <p:cNvCxnSpPr>
            <a:cxnSpLocks/>
          </p:cNvCxnSpPr>
          <p:nvPr/>
        </p:nvCxnSpPr>
        <p:spPr>
          <a:xfrm>
            <a:off x="9579528" y="5807293"/>
            <a:ext cx="221452" cy="27242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48492D8A-A3C9-CF5C-6C6C-02199799DCB7}"/>
              </a:ext>
            </a:extLst>
          </p:cNvPr>
          <p:cNvSpPr/>
          <p:nvPr/>
        </p:nvSpPr>
        <p:spPr>
          <a:xfrm>
            <a:off x="9202530" y="6078820"/>
            <a:ext cx="2028535" cy="48524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D6A12F-EB94-E7AF-A5EE-0768BCB73038}"/>
              </a:ext>
            </a:extLst>
          </p:cNvPr>
          <p:cNvSpPr txBox="1"/>
          <p:nvPr/>
        </p:nvSpPr>
        <p:spPr>
          <a:xfrm>
            <a:off x="9208686" y="6164134"/>
            <a:ext cx="2173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8061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Chapter.20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E50BC-8F4B-CBEB-DCFB-B0829AD069F6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예약페이지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874D0-0B97-675D-C6C2-507727AD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76" y="1375782"/>
            <a:ext cx="4455592" cy="5241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BB2F45-0CA1-B9DE-A5BE-1D47525A7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88" y="2943844"/>
            <a:ext cx="4680191" cy="14542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23620C-DA4E-BB96-BD83-AB52908EBDD9}"/>
              </a:ext>
            </a:extLst>
          </p:cNvPr>
          <p:cNvSpPr/>
          <p:nvPr/>
        </p:nvSpPr>
        <p:spPr>
          <a:xfrm>
            <a:off x="3668803" y="6272319"/>
            <a:ext cx="1046737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45CFF7-73F2-B948-0D99-8D6E4B3E7C63}"/>
              </a:ext>
            </a:extLst>
          </p:cNvPr>
          <p:cNvCxnSpPr>
            <a:cxnSpLocks/>
          </p:cNvCxnSpPr>
          <p:nvPr/>
        </p:nvCxnSpPr>
        <p:spPr>
          <a:xfrm flipH="1">
            <a:off x="4715540" y="6457878"/>
            <a:ext cx="476224" cy="1869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E380A72-447F-AA37-BB90-8C76249AE50D}"/>
              </a:ext>
            </a:extLst>
          </p:cNvPr>
          <p:cNvSpPr/>
          <p:nvPr/>
        </p:nvSpPr>
        <p:spPr>
          <a:xfrm>
            <a:off x="5191764" y="6272319"/>
            <a:ext cx="2057807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BDA89-90DC-9F08-584E-41C59EB6A2D5}"/>
              </a:ext>
            </a:extLst>
          </p:cNvPr>
          <p:cNvSpPr txBox="1"/>
          <p:nvPr/>
        </p:nvSpPr>
        <p:spPr>
          <a:xfrm>
            <a:off x="5191764" y="6303439"/>
            <a:ext cx="2057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612E8F51-3792-F0D1-2B46-9976F325B74C}"/>
              </a:ext>
            </a:extLst>
          </p:cNvPr>
          <p:cNvSpPr/>
          <p:nvPr/>
        </p:nvSpPr>
        <p:spPr>
          <a:xfrm>
            <a:off x="476674" y="5322469"/>
            <a:ext cx="1503552" cy="53506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F8B66-916F-3DCD-9B45-C85FD2586927}"/>
              </a:ext>
            </a:extLst>
          </p:cNvPr>
          <p:cNvSpPr txBox="1"/>
          <p:nvPr/>
        </p:nvSpPr>
        <p:spPr>
          <a:xfrm>
            <a:off x="476673" y="5367071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캘린더 날짜 클릭 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날짜 출력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1048B4-3BB3-4E51-FE42-A9B7F9ECB318}"/>
              </a:ext>
            </a:extLst>
          </p:cNvPr>
          <p:cNvSpPr/>
          <p:nvPr/>
        </p:nvSpPr>
        <p:spPr>
          <a:xfrm>
            <a:off x="2463580" y="3639110"/>
            <a:ext cx="3448609" cy="219626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FB858CB7-2847-BFC6-2B43-4B8468316B17}"/>
              </a:ext>
            </a:extLst>
          </p:cNvPr>
          <p:cNvSpPr/>
          <p:nvPr/>
        </p:nvSpPr>
        <p:spPr>
          <a:xfrm rot="5400000" flipV="1">
            <a:off x="1823786" y="5498102"/>
            <a:ext cx="921380" cy="358208"/>
          </a:xfrm>
          <a:prstGeom prst="uturnArrow">
            <a:avLst>
              <a:gd name="adj1" fmla="val 9524"/>
              <a:gd name="adj2" fmla="val 18563"/>
              <a:gd name="adj3" fmla="val 41347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마이페이지 회원수정 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/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예약 수정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취소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0BC57D-B475-5D5B-63D2-2243BEE3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814838"/>
            <a:ext cx="3485351" cy="4486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4644E-1017-DFE6-6E35-9E0999EE9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68" y="1547836"/>
            <a:ext cx="4994594" cy="2235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E368E3-E042-3120-48BD-0E7C2F69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6" y="4294532"/>
            <a:ext cx="6200609" cy="182862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B61B68B-4067-6BE3-289A-CD2C240F47B7}"/>
              </a:ext>
            </a:extLst>
          </p:cNvPr>
          <p:cNvSpPr/>
          <p:nvPr/>
        </p:nvSpPr>
        <p:spPr>
          <a:xfrm>
            <a:off x="2161090" y="1717080"/>
            <a:ext cx="1531411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980EF2-44DF-2EE6-0C70-764330292278}"/>
              </a:ext>
            </a:extLst>
          </p:cNvPr>
          <p:cNvCxnSpPr>
            <a:cxnSpLocks/>
          </p:cNvCxnSpPr>
          <p:nvPr/>
        </p:nvCxnSpPr>
        <p:spPr>
          <a:xfrm flipH="1">
            <a:off x="3692501" y="1869825"/>
            <a:ext cx="558411" cy="219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3F21CC89-5DE2-E7DE-C80C-64BF893497AD}"/>
              </a:ext>
            </a:extLst>
          </p:cNvPr>
          <p:cNvSpPr/>
          <p:nvPr/>
        </p:nvSpPr>
        <p:spPr>
          <a:xfrm>
            <a:off x="4232200" y="1649156"/>
            <a:ext cx="2057807" cy="57672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53204-AAD3-51ED-B623-30488AF2B35A}"/>
              </a:ext>
            </a:extLst>
          </p:cNvPr>
          <p:cNvSpPr txBox="1"/>
          <p:nvPr/>
        </p:nvSpPr>
        <p:spPr>
          <a:xfrm>
            <a:off x="4317575" y="171708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 페이지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내역 페이지로 이동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0AD7F3-E00D-FFFE-5D91-5354516FF7B5}"/>
              </a:ext>
            </a:extLst>
          </p:cNvPr>
          <p:cNvSpPr/>
          <p:nvPr/>
        </p:nvSpPr>
        <p:spPr>
          <a:xfrm>
            <a:off x="6829706" y="1717080"/>
            <a:ext cx="1531411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E2FE9F-9B8D-CCC5-FB91-B2CD943E0D13}"/>
              </a:ext>
            </a:extLst>
          </p:cNvPr>
          <p:cNvCxnSpPr>
            <a:cxnSpLocks/>
          </p:cNvCxnSpPr>
          <p:nvPr/>
        </p:nvCxnSpPr>
        <p:spPr>
          <a:xfrm flipH="1">
            <a:off x="6290007" y="1872024"/>
            <a:ext cx="53969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288B27-9C2D-D6DE-91E6-B5A8993F6C6A}"/>
              </a:ext>
            </a:extLst>
          </p:cNvPr>
          <p:cNvSpPr/>
          <p:nvPr/>
        </p:nvSpPr>
        <p:spPr>
          <a:xfrm>
            <a:off x="9311525" y="2764140"/>
            <a:ext cx="453710" cy="28403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U자형 40">
            <a:extLst>
              <a:ext uri="{FF2B5EF4-FFF2-40B4-BE49-F238E27FC236}">
                <a16:creationId xmlns:a16="http://schemas.microsoft.com/office/drawing/2014/main" id="{374195BC-ABCD-F63C-EC31-08A22ED12D9B}"/>
              </a:ext>
            </a:extLst>
          </p:cNvPr>
          <p:cNvSpPr/>
          <p:nvPr/>
        </p:nvSpPr>
        <p:spPr>
          <a:xfrm rot="5400000">
            <a:off x="9515936" y="3160669"/>
            <a:ext cx="2427039" cy="1928442"/>
          </a:xfrm>
          <a:prstGeom prst="uturnArrow">
            <a:avLst>
              <a:gd name="adj1" fmla="val 984"/>
              <a:gd name="adj2" fmla="val 5068"/>
              <a:gd name="adj3" fmla="val 7630"/>
              <a:gd name="adj4" fmla="val 43750"/>
              <a:gd name="adj5" fmla="val 6822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9D4B7C85-1B27-E273-C9D7-8F7740C9CA3D}"/>
              </a:ext>
            </a:extLst>
          </p:cNvPr>
          <p:cNvSpPr/>
          <p:nvPr/>
        </p:nvSpPr>
        <p:spPr>
          <a:xfrm>
            <a:off x="8846156" y="3871694"/>
            <a:ext cx="2691763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D4277A-48AD-5AA1-40DB-61A33022EADC}"/>
              </a:ext>
            </a:extLst>
          </p:cNvPr>
          <p:cNvSpPr txBox="1"/>
          <p:nvPr/>
        </p:nvSpPr>
        <p:spPr>
          <a:xfrm>
            <a:off x="8846156" y="3916816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변경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94737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커뮤니티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7FB71-6999-20A2-92A2-91E9282F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4" y="1783520"/>
            <a:ext cx="5881509" cy="35302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FB9905-6216-6E9E-7F89-01F42C81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35" y="1347111"/>
            <a:ext cx="4669374" cy="435578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0BF83F-50BF-FA62-9E5B-D533BB931602}"/>
              </a:ext>
            </a:extLst>
          </p:cNvPr>
          <p:cNvSpPr/>
          <p:nvPr/>
        </p:nvSpPr>
        <p:spPr>
          <a:xfrm>
            <a:off x="5444520" y="1968365"/>
            <a:ext cx="80969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50BB2C5F-94CB-8BBF-A332-391404ED5AAC}"/>
              </a:ext>
            </a:extLst>
          </p:cNvPr>
          <p:cNvSpPr/>
          <p:nvPr/>
        </p:nvSpPr>
        <p:spPr>
          <a:xfrm>
            <a:off x="4751216" y="1107192"/>
            <a:ext cx="2057807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AC654-5799-F366-C92E-67ACCE10721A}"/>
              </a:ext>
            </a:extLst>
          </p:cNvPr>
          <p:cNvSpPr txBox="1"/>
          <p:nvPr/>
        </p:nvSpPr>
        <p:spPr>
          <a:xfrm>
            <a:off x="4786096" y="1203150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작성 페이지로 이동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EDBABD-F40E-1E6F-AF52-B5354CA8C23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444520" y="1582456"/>
            <a:ext cx="404849" cy="38590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2F3780-31B2-A28F-DD45-5665C69A7AFF}"/>
              </a:ext>
            </a:extLst>
          </p:cNvPr>
          <p:cNvSpPr/>
          <p:nvPr/>
        </p:nvSpPr>
        <p:spPr>
          <a:xfrm>
            <a:off x="7074987" y="1107192"/>
            <a:ext cx="4934269" cy="476190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36C92371-976E-D575-865C-5FD6C75FA145}"/>
              </a:ext>
            </a:extLst>
          </p:cNvPr>
          <p:cNvSpPr/>
          <p:nvPr/>
        </p:nvSpPr>
        <p:spPr>
          <a:xfrm>
            <a:off x="6265290" y="3880965"/>
            <a:ext cx="809698" cy="350875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56638D1C-605D-8BD2-02D5-A826EA52DF04}"/>
              </a:ext>
            </a:extLst>
          </p:cNvPr>
          <p:cNvSpPr/>
          <p:nvPr/>
        </p:nvSpPr>
        <p:spPr>
          <a:xfrm>
            <a:off x="6255112" y="3234928"/>
            <a:ext cx="1484316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B5905E-8482-BF0A-7CCD-69073B18AAAE}"/>
              </a:ext>
            </a:extLst>
          </p:cNvPr>
          <p:cNvSpPr txBox="1"/>
          <p:nvPr/>
        </p:nvSpPr>
        <p:spPr>
          <a:xfrm>
            <a:off x="6289991" y="333088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등록 후 모습</a:t>
            </a:r>
          </a:p>
        </p:txBody>
      </p:sp>
    </p:spTree>
    <p:extLst>
      <p:ext uri="{BB962C8B-B14F-4D97-AF65-F5344CB8AC3E}">
        <p14:creationId xmlns:p14="http://schemas.microsoft.com/office/powerpoint/2010/main" val="311309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커뮤니티 상세보기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DA31AA-53B7-6F47-4A20-ABD53F22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1" y="1905980"/>
            <a:ext cx="5992811" cy="4106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519E6-2FE5-783F-C323-5560344D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60" y="3078605"/>
            <a:ext cx="3421731" cy="1173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A08182-508D-14A6-2C90-1647E209C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22" y="5020372"/>
            <a:ext cx="3128147" cy="1010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F4E0AE-2177-0113-30C1-FBFC6996B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02" y="1887502"/>
            <a:ext cx="5437506" cy="11329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48764D-3A02-2192-2E7B-A11E21ECA185}"/>
              </a:ext>
            </a:extLst>
          </p:cNvPr>
          <p:cNvSpPr/>
          <p:nvPr/>
        </p:nvSpPr>
        <p:spPr>
          <a:xfrm>
            <a:off x="5691151" y="4669529"/>
            <a:ext cx="80969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EFB071D-1928-B7B2-46F5-BFEBDC917ED3}"/>
              </a:ext>
            </a:extLst>
          </p:cNvPr>
          <p:cNvSpPr/>
          <p:nvPr/>
        </p:nvSpPr>
        <p:spPr>
          <a:xfrm>
            <a:off x="4441732" y="3822737"/>
            <a:ext cx="2498837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EA4E0-E9ED-8A45-C00A-9EAABDE72329}"/>
              </a:ext>
            </a:extLst>
          </p:cNvPr>
          <p:cNvSpPr txBox="1"/>
          <p:nvPr/>
        </p:nvSpPr>
        <p:spPr>
          <a:xfrm>
            <a:off x="4441732" y="3899290"/>
            <a:ext cx="2581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C96219-083E-09EA-C293-1B3B81BB55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732726" y="4302575"/>
            <a:ext cx="363274" cy="36695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2BC55-4196-BB27-C2F0-404F13318EEC}"/>
              </a:ext>
            </a:extLst>
          </p:cNvPr>
          <p:cNvSpPr/>
          <p:nvPr/>
        </p:nvSpPr>
        <p:spPr>
          <a:xfrm flipV="1">
            <a:off x="6030851" y="5174947"/>
            <a:ext cx="45603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9369D41F-A19E-9E7D-3253-B56C239E7C93}"/>
              </a:ext>
            </a:extLst>
          </p:cNvPr>
          <p:cNvSpPr/>
          <p:nvPr/>
        </p:nvSpPr>
        <p:spPr>
          <a:xfrm flipH="1">
            <a:off x="6479849" y="5229844"/>
            <a:ext cx="539860" cy="190280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44C20535-081C-18E5-21D9-2CF1E8FA713E}"/>
              </a:ext>
            </a:extLst>
          </p:cNvPr>
          <p:cNvSpPr/>
          <p:nvPr/>
        </p:nvSpPr>
        <p:spPr>
          <a:xfrm>
            <a:off x="5364566" y="5581744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D6B2B-1CBE-A6A8-5432-00D7ACCC6E31}"/>
              </a:ext>
            </a:extLst>
          </p:cNvPr>
          <p:cNvSpPr txBox="1"/>
          <p:nvPr/>
        </p:nvSpPr>
        <p:spPr>
          <a:xfrm>
            <a:off x="5364566" y="5658297"/>
            <a:ext cx="215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입력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CF2002-4C72-D9DE-7353-748777242A9D}"/>
              </a:ext>
            </a:extLst>
          </p:cNvPr>
          <p:cNvSpPr/>
          <p:nvPr/>
        </p:nvSpPr>
        <p:spPr>
          <a:xfrm flipV="1">
            <a:off x="11495147" y="2591127"/>
            <a:ext cx="45603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414EAC-D49E-13E0-1DB6-1641C97EF5E5}"/>
              </a:ext>
            </a:extLst>
          </p:cNvPr>
          <p:cNvCxnSpPr>
            <a:cxnSpLocks/>
          </p:cNvCxnSpPr>
          <p:nvPr/>
        </p:nvCxnSpPr>
        <p:spPr>
          <a:xfrm flipH="1">
            <a:off x="11063542" y="2942002"/>
            <a:ext cx="456038" cy="5690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3ECC3FB6-4175-C459-19C9-BD5D0659CB21}"/>
              </a:ext>
            </a:extLst>
          </p:cNvPr>
          <p:cNvSpPr/>
          <p:nvPr/>
        </p:nvSpPr>
        <p:spPr>
          <a:xfrm>
            <a:off x="9110321" y="2873272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9EAE69-89B7-EEC2-024B-1AF896ED2C0B}"/>
              </a:ext>
            </a:extLst>
          </p:cNvPr>
          <p:cNvSpPr txBox="1"/>
          <p:nvPr/>
        </p:nvSpPr>
        <p:spPr>
          <a:xfrm>
            <a:off x="9110321" y="2949825"/>
            <a:ext cx="2209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삭제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32212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애견수첩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04C0EA-6480-C8F2-C1CA-E313E2C3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4" y="1425952"/>
            <a:ext cx="5750347" cy="4418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7CE1D1-CFB1-6B5F-EDDE-C3060D3E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1" y="1820227"/>
            <a:ext cx="4948774" cy="41078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64DD9A-9BA5-192C-1004-3C120C294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77" y="4580335"/>
            <a:ext cx="3594285" cy="104780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5EC098-A522-8F3B-0D02-FD185057B7FE}"/>
              </a:ext>
            </a:extLst>
          </p:cNvPr>
          <p:cNvSpPr/>
          <p:nvPr/>
        </p:nvSpPr>
        <p:spPr>
          <a:xfrm flipV="1">
            <a:off x="2225503" y="3002955"/>
            <a:ext cx="1041207" cy="75236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6FEA329-4010-2134-E045-7914FFC71132}"/>
              </a:ext>
            </a:extLst>
          </p:cNvPr>
          <p:cNvCxnSpPr>
            <a:cxnSpLocks/>
          </p:cNvCxnSpPr>
          <p:nvPr/>
        </p:nvCxnSpPr>
        <p:spPr>
          <a:xfrm flipV="1">
            <a:off x="3266710" y="2863904"/>
            <a:ext cx="574421" cy="27201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ED3F38-8816-48FB-8E34-6CA1857C1C44}"/>
              </a:ext>
            </a:extLst>
          </p:cNvPr>
          <p:cNvSpPr/>
          <p:nvPr/>
        </p:nvSpPr>
        <p:spPr>
          <a:xfrm flipV="1">
            <a:off x="8192370" y="4602567"/>
            <a:ext cx="3080577" cy="91873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EC2D758F-7A33-0851-BB8C-8324C1142D9E}"/>
              </a:ext>
            </a:extLst>
          </p:cNvPr>
          <p:cNvSpPr/>
          <p:nvPr/>
        </p:nvSpPr>
        <p:spPr>
          <a:xfrm>
            <a:off x="3309812" y="2480626"/>
            <a:ext cx="2498837" cy="523220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639D7E-FF09-5B12-8069-D0E3F563A7BA}"/>
              </a:ext>
            </a:extLst>
          </p:cNvPr>
          <p:cNvSpPr txBox="1"/>
          <p:nvPr/>
        </p:nvSpPr>
        <p:spPr>
          <a:xfrm>
            <a:off x="3419110" y="2468769"/>
            <a:ext cx="244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예약한 강아지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애견수첩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페이지로 이동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F840D4A7-B018-ACB6-4403-89D68A563F60}"/>
              </a:ext>
            </a:extLst>
          </p:cNvPr>
          <p:cNvSpPr/>
          <p:nvPr/>
        </p:nvSpPr>
        <p:spPr>
          <a:xfrm>
            <a:off x="9179459" y="3429000"/>
            <a:ext cx="2498837" cy="87813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2BC7E4-3CFD-AD44-69E7-9B165DC65C60}"/>
              </a:ext>
            </a:extLst>
          </p:cNvPr>
          <p:cNvSpPr txBox="1"/>
          <p:nvPr/>
        </p:nvSpPr>
        <p:spPr>
          <a:xfrm>
            <a:off x="9237045" y="3523068"/>
            <a:ext cx="244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날짜 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날짜에 예약한 강아지 선택 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글작성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9E669E-78B6-10D3-FB88-46331F6016CA}"/>
              </a:ext>
            </a:extLst>
          </p:cNvPr>
          <p:cNvCxnSpPr>
            <a:cxnSpLocks/>
          </p:cNvCxnSpPr>
          <p:nvPr/>
        </p:nvCxnSpPr>
        <p:spPr>
          <a:xfrm flipV="1">
            <a:off x="9288757" y="4319589"/>
            <a:ext cx="574421" cy="27201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애견수첩 게시판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5E141D-D87E-DA04-4315-6B413029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6" y="1727068"/>
            <a:ext cx="5808051" cy="2411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170818-F0AC-3456-7773-A399216E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1" y="3923800"/>
            <a:ext cx="5702834" cy="23537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413AEE-C147-8A4A-3A67-0323ECDC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72" y="419100"/>
            <a:ext cx="5371147" cy="26159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CA6BD-5D06-F1BF-BA62-84FFC6458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95" y="3289397"/>
            <a:ext cx="2715178" cy="3314353"/>
          </a:xfrm>
          <a:prstGeom prst="rect">
            <a:avLst/>
          </a:prstGeom>
        </p:spPr>
      </p:pic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5DF7204-DFC6-385D-0F60-27E681713709}"/>
              </a:ext>
            </a:extLst>
          </p:cNvPr>
          <p:cNvSpPr/>
          <p:nvPr/>
        </p:nvSpPr>
        <p:spPr>
          <a:xfrm>
            <a:off x="3731189" y="1437808"/>
            <a:ext cx="2498837" cy="78395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B4EEA-1A1B-FB60-AC0D-8BB1E254063C}"/>
              </a:ext>
            </a:extLst>
          </p:cNvPr>
          <p:cNvSpPr txBox="1"/>
          <p:nvPr/>
        </p:nvSpPr>
        <p:spPr>
          <a:xfrm>
            <a:off x="3782376" y="1464052"/>
            <a:ext cx="244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게시판에서 등록된 글 목록 확인 가능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강아지마다 다른 글 목록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3177A5-16F9-8417-E8ED-8EC873921111}"/>
              </a:ext>
            </a:extLst>
          </p:cNvPr>
          <p:cNvSpPr/>
          <p:nvPr/>
        </p:nvSpPr>
        <p:spPr>
          <a:xfrm>
            <a:off x="5553002" y="2335587"/>
            <a:ext cx="428989" cy="88924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235849-0784-8C6C-D174-27039DB75D5A}"/>
              </a:ext>
            </a:extLst>
          </p:cNvPr>
          <p:cNvSpPr/>
          <p:nvPr/>
        </p:nvSpPr>
        <p:spPr>
          <a:xfrm>
            <a:off x="2815592" y="5452663"/>
            <a:ext cx="428989" cy="26408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4F349B-F348-1674-DE67-DE7CE4059795}"/>
              </a:ext>
            </a:extLst>
          </p:cNvPr>
          <p:cNvSpPr/>
          <p:nvPr/>
        </p:nvSpPr>
        <p:spPr>
          <a:xfrm>
            <a:off x="8879095" y="2523108"/>
            <a:ext cx="648813" cy="39459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58FE214-1D97-0A42-989D-BB7135AE7666}"/>
              </a:ext>
            </a:extLst>
          </p:cNvPr>
          <p:cNvSpPr/>
          <p:nvPr/>
        </p:nvSpPr>
        <p:spPr>
          <a:xfrm>
            <a:off x="8990437" y="6254217"/>
            <a:ext cx="462582" cy="30082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3072E5-B0A8-53C2-E1C6-4F256F1BF264}"/>
              </a:ext>
            </a:extLst>
          </p:cNvPr>
          <p:cNvCxnSpPr>
            <a:cxnSpLocks/>
          </p:cNvCxnSpPr>
          <p:nvPr/>
        </p:nvCxnSpPr>
        <p:spPr>
          <a:xfrm flipH="1" flipV="1">
            <a:off x="5866752" y="3224831"/>
            <a:ext cx="202161" cy="69168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B984ED-5FCF-4897-C8C2-2BD1B27F792F}"/>
              </a:ext>
            </a:extLst>
          </p:cNvPr>
          <p:cNvCxnSpPr>
            <a:cxnSpLocks/>
          </p:cNvCxnSpPr>
          <p:nvPr/>
        </p:nvCxnSpPr>
        <p:spPr>
          <a:xfrm flipH="1">
            <a:off x="3239570" y="4252479"/>
            <a:ext cx="2494041" cy="1254133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F9F7C2-F82E-6C90-35BE-EB962EF2F4A9}"/>
              </a:ext>
            </a:extLst>
          </p:cNvPr>
          <p:cNvCxnSpPr>
            <a:cxnSpLocks/>
          </p:cNvCxnSpPr>
          <p:nvPr/>
        </p:nvCxnSpPr>
        <p:spPr>
          <a:xfrm flipH="1">
            <a:off x="7084855" y="2856865"/>
            <a:ext cx="1794240" cy="11094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D9C141-861F-7F11-D2F5-FBA7C5DF9D2F}"/>
              </a:ext>
            </a:extLst>
          </p:cNvPr>
          <p:cNvCxnSpPr>
            <a:cxnSpLocks/>
          </p:cNvCxnSpPr>
          <p:nvPr/>
        </p:nvCxnSpPr>
        <p:spPr>
          <a:xfrm flipH="1" flipV="1">
            <a:off x="7001535" y="4296883"/>
            <a:ext cx="1988902" cy="210774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8A733567-E94B-5B5A-6263-1421EFB758C7}"/>
              </a:ext>
            </a:extLst>
          </p:cNvPr>
          <p:cNvSpPr/>
          <p:nvPr/>
        </p:nvSpPr>
        <p:spPr>
          <a:xfrm>
            <a:off x="5073116" y="3923800"/>
            <a:ext cx="2685649" cy="37308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E02CE3-561F-F460-7577-14128175A7B2}"/>
              </a:ext>
            </a:extLst>
          </p:cNvPr>
          <p:cNvSpPr txBox="1"/>
          <p:nvPr/>
        </p:nvSpPr>
        <p:spPr>
          <a:xfrm>
            <a:off x="5092414" y="3966329"/>
            <a:ext cx="271517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관리자만 삭제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버튼 생성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5DE997-E1E2-AC3D-2A6E-F5AE602D3D51}"/>
              </a:ext>
            </a:extLst>
          </p:cNvPr>
          <p:cNvSpPr/>
          <p:nvPr/>
        </p:nvSpPr>
        <p:spPr>
          <a:xfrm>
            <a:off x="10095918" y="981329"/>
            <a:ext cx="1519244" cy="135425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6E1E48-FBFA-F2C3-EA7A-C5CBB1A150C3}"/>
              </a:ext>
            </a:extLst>
          </p:cNvPr>
          <p:cNvCxnSpPr>
            <a:cxnSpLocks/>
          </p:cNvCxnSpPr>
          <p:nvPr/>
        </p:nvCxnSpPr>
        <p:spPr>
          <a:xfrm flipH="1">
            <a:off x="10673335" y="2338629"/>
            <a:ext cx="619176" cy="8862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025A5B34-77A4-BE6B-48AE-F050E41A5FC8}"/>
              </a:ext>
            </a:extLst>
          </p:cNvPr>
          <p:cNvSpPr/>
          <p:nvPr/>
        </p:nvSpPr>
        <p:spPr>
          <a:xfrm>
            <a:off x="10093906" y="3493822"/>
            <a:ext cx="1946968" cy="32914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986A32-EC67-C768-574F-77EAB7D6B871}"/>
              </a:ext>
            </a:extLst>
          </p:cNvPr>
          <p:cNvSpPr txBox="1"/>
          <p:nvPr/>
        </p:nvSpPr>
        <p:spPr>
          <a:xfrm>
            <a:off x="10121326" y="3536349"/>
            <a:ext cx="196837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클릭 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62938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043B04-27CB-C30B-F9BC-800CCC44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" y="1567801"/>
            <a:ext cx="5588465" cy="2967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31521B-3D0F-F704-E3AF-36933765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97" y="1555586"/>
            <a:ext cx="6207477" cy="288553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A8195D-512A-F601-8941-8F796664C298}"/>
              </a:ext>
            </a:extLst>
          </p:cNvPr>
          <p:cNvSpPr/>
          <p:nvPr/>
        </p:nvSpPr>
        <p:spPr>
          <a:xfrm>
            <a:off x="2019854" y="3209707"/>
            <a:ext cx="1498142" cy="43858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431A4A-D3C3-B769-8105-35031FA77D66}"/>
              </a:ext>
            </a:extLst>
          </p:cNvPr>
          <p:cNvCxnSpPr>
            <a:cxnSpLocks/>
          </p:cNvCxnSpPr>
          <p:nvPr/>
        </p:nvCxnSpPr>
        <p:spPr>
          <a:xfrm flipH="1" flipV="1">
            <a:off x="3081671" y="3651703"/>
            <a:ext cx="202161" cy="69168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C70BF268-A15B-8E4D-6695-8D2A608E4EE8}"/>
              </a:ext>
            </a:extLst>
          </p:cNvPr>
          <p:cNvSpPr/>
          <p:nvPr/>
        </p:nvSpPr>
        <p:spPr>
          <a:xfrm>
            <a:off x="2169372" y="4350831"/>
            <a:ext cx="3360552" cy="37308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8B640-AB86-108A-6A1D-F6DC345797FA}"/>
              </a:ext>
            </a:extLst>
          </p:cNvPr>
          <p:cNvSpPr txBox="1"/>
          <p:nvPr/>
        </p:nvSpPr>
        <p:spPr>
          <a:xfrm>
            <a:off x="2188670" y="4393360"/>
            <a:ext cx="3360551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글목록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FAQ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글목록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713596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65195-2062-5A5D-3372-A0ADA04B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8" y="1793183"/>
            <a:ext cx="3217801" cy="20218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DD8CA2-775C-7FE2-162F-8CA4FF1F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73" y="1464052"/>
            <a:ext cx="5986160" cy="34832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329405-1C93-ACB6-40D2-9582D3E1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28" y="4907167"/>
            <a:ext cx="4985006" cy="16637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69FB68-20C7-6553-E5F9-282CE34988E8}"/>
              </a:ext>
            </a:extLst>
          </p:cNvPr>
          <p:cNvSpPr/>
          <p:nvPr/>
        </p:nvSpPr>
        <p:spPr>
          <a:xfrm>
            <a:off x="978472" y="3238539"/>
            <a:ext cx="1157455" cy="52382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58DBC4-7E33-89F6-2A97-2C6113B05815}"/>
              </a:ext>
            </a:extLst>
          </p:cNvPr>
          <p:cNvCxnSpPr>
            <a:cxnSpLocks/>
          </p:cNvCxnSpPr>
          <p:nvPr/>
        </p:nvCxnSpPr>
        <p:spPr>
          <a:xfrm flipH="1" flipV="1">
            <a:off x="2127915" y="3585704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10C8E9A4-2E98-E896-E7BB-ADADF45F9BD4}"/>
              </a:ext>
            </a:extLst>
          </p:cNvPr>
          <p:cNvSpPr/>
          <p:nvPr/>
        </p:nvSpPr>
        <p:spPr>
          <a:xfrm>
            <a:off x="2445458" y="3668551"/>
            <a:ext cx="2596341" cy="882509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71FAF-F66B-799C-B1A5-9ADA9162B67D}"/>
              </a:ext>
            </a:extLst>
          </p:cNvPr>
          <p:cNvSpPr txBox="1"/>
          <p:nvPr/>
        </p:nvSpPr>
        <p:spPr>
          <a:xfrm>
            <a:off x="2445458" y="3754433"/>
            <a:ext cx="259634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매니저로 로그인 시 글쓰기 버튼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클릭하면 글쓰기 페이지로 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A4BBAD6-E3EC-5D4F-A5B1-98B974D60440}"/>
              </a:ext>
            </a:extLst>
          </p:cNvPr>
          <p:cNvSpPr/>
          <p:nvPr/>
        </p:nvSpPr>
        <p:spPr>
          <a:xfrm>
            <a:off x="5647031" y="2295700"/>
            <a:ext cx="715669" cy="56616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2CA747-EC98-367C-23DA-16114DE80021}"/>
              </a:ext>
            </a:extLst>
          </p:cNvPr>
          <p:cNvCxnSpPr>
            <a:cxnSpLocks/>
          </p:cNvCxnSpPr>
          <p:nvPr/>
        </p:nvCxnSpPr>
        <p:spPr>
          <a:xfrm flipH="1" flipV="1">
            <a:off x="6364438" y="2572459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52E4BA1D-6F12-4F09-F7AE-0527CC5A455E}"/>
              </a:ext>
            </a:extLst>
          </p:cNvPr>
          <p:cNvSpPr/>
          <p:nvPr/>
        </p:nvSpPr>
        <p:spPr>
          <a:xfrm>
            <a:off x="6681982" y="2655307"/>
            <a:ext cx="1289352" cy="408820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F10178-329F-5980-4699-30CB2D1BAFCA}"/>
              </a:ext>
            </a:extLst>
          </p:cNvPr>
          <p:cNvSpPr txBox="1"/>
          <p:nvPr/>
        </p:nvSpPr>
        <p:spPr>
          <a:xfrm>
            <a:off x="6722774" y="2705828"/>
            <a:ext cx="123931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선택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74F4DF-0CF8-50E5-0BF3-E9D6141F7CC4}"/>
              </a:ext>
            </a:extLst>
          </p:cNvPr>
          <p:cNvSpPr/>
          <p:nvPr/>
        </p:nvSpPr>
        <p:spPr>
          <a:xfrm>
            <a:off x="5647030" y="4324675"/>
            <a:ext cx="715669" cy="39798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D812A815-C113-CBE8-24D0-300DE0C89DA0}"/>
              </a:ext>
            </a:extLst>
          </p:cNvPr>
          <p:cNvSpPr/>
          <p:nvPr/>
        </p:nvSpPr>
        <p:spPr>
          <a:xfrm rot="5400000" flipH="1">
            <a:off x="5621178" y="4899453"/>
            <a:ext cx="539860" cy="190280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84D640D5-B419-95D9-A820-E702D407AD79}"/>
              </a:ext>
            </a:extLst>
          </p:cNvPr>
          <p:cNvSpPr/>
          <p:nvPr/>
        </p:nvSpPr>
        <p:spPr>
          <a:xfrm>
            <a:off x="6135186" y="4876405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5531-06F9-81FC-C1C5-3207319CC864}"/>
              </a:ext>
            </a:extLst>
          </p:cNvPr>
          <p:cNvSpPr txBox="1"/>
          <p:nvPr/>
        </p:nvSpPr>
        <p:spPr>
          <a:xfrm>
            <a:off x="6135186" y="4952958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등록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24531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User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37F4C2-E36B-0FF2-00FE-2E2FF369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58" y="419100"/>
            <a:ext cx="6211167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4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상세보기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A20F4-D54D-6EAD-FE52-65472321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01" y="4030790"/>
            <a:ext cx="4699242" cy="1530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92AD4-49E8-9E31-1EE3-4B3FBCB34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6" y="1689058"/>
            <a:ext cx="6503767" cy="14640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C8D7E-FEC4-6556-9589-F2A3D91F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7" y="3072497"/>
            <a:ext cx="4535376" cy="336640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9CC44E-CD3C-EB75-D3D6-3DBC175CDF7E}"/>
              </a:ext>
            </a:extLst>
          </p:cNvPr>
          <p:cNvSpPr/>
          <p:nvPr/>
        </p:nvSpPr>
        <p:spPr>
          <a:xfrm>
            <a:off x="5542242" y="2673398"/>
            <a:ext cx="1161760" cy="39909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292333-3D3C-6478-EB37-C66E00996354}"/>
              </a:ext>
            </a:extLst>
          </p:cNvPr>
          <p:cNvCxnSpPr>
            <a:cxnSpLocks/>
          </p:cNvCxnSpPr>
          <p:nvPr/>
        </p:nvCxnSpPr>
        <p:spPr>
          <a:xfrm flipH="1" flipV="1">
            <a:off x="6695989" y="2912460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F4A09164-27D7-4E10-2193-8A4D8025075A}"/>
              </a:ext>
            </a:extLst>
          </p:cNvPr>
          <p:cNvSpPr/>
          <p:nvPr/>
        </p:nvSpPr>
        <p:spPr>
          <a:xfrm>
            <a:off x="7013532" y="2757160"/>
            <a:ext cx="2744721" cy="88884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0A969-45A7-1DD9-B05B-E8D97D07FE57}"/>
              </a:ext>
            </a:extLst>
          </p:cNvPr>
          <p:cNvSpPr txBox="1"/>
          <p:nvPr/>
        </p:nvSpPr>
        <p:spPr>
          <a:xfrm>
            <a:off x="7083332" y="2822922"/>
            <a:ext cx="259634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매니저로 로그인 시 수정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버튼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버튼 클릭 시 수정 페이지로 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C5CC8A5-3ECB-AA5C-788A-A40351086A26}"/>
              </a:ext>
            </a:extLst>
          </p:cNvPr>
          <p:cNvSpPr/>
          <p:nvPr/>
        </p:nvSpPr>
        <p:spPr>
          <a:xfrm>
            <a:off x="1270388" y="6012418"/>
            <a:ext cx="739896" cy="42648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E674C5-C3DC-3C23-4131-26DA429388AE}"/>
              </a:ext>
            </a:extLst>
          </p:cNvPr>
          <p:cNvCxnSpPr>
            <a:cxnSpLocks/>
          </p:cNvCxnSpPr>
          <p:nvPr/>
        </p:nvCxnSpPr>
        <p:spPr>
          <a:xfrm flipV="1">
            <a:off x="2018377" y="5311896"/>
            <a:ext cx="4501086" cy="8885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D012BC33-F50D-E942-88F9-470ED9B29695}"/>
              </a:ext>
            </a:extLst>
          </p:cNvPr>
          <p:cNvSpPr/>
          <p:nvPr/>
        </p:nvSpPr>
        <p:spPr>
          <a:xfrm>
            <a:off x="3365697" y="5073475"/>
            <a:ext cx="1800571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5A29EE-B739-F18D-6131-1406DF972AE6}"/>
              </a:ext>
            </a:extLst>
          </p:cNvPr>
          <p:cNvSpPr txBox="1"/>
          <p:nvPr/>
        </p:nvSpPr>
        <p:spPr>
          <a:xfrm>
            <a:off x="3365697" y="5150028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6169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6" y="2740164"/>
            <a:ext cx="1220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A7A00-79FE-4875-9120-28DFF5C4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28" y="3739885"/>
            <a:ext cx="4851016" cy="13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Pet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A13BB-18E0-A8B9-E0D0-EE0B44C58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98" y="118544"/>
            <a:ext cx="5607227" cy="66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  <a:p>
            <a:endParaRPr lang="ko-KR" altLang="en-US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6D964-3887-2AD2-2C58-F968481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32" y="272392"/>
            <a:ext cx="6201640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Reply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04488-CCBB-DF38-469E-62BD5FF1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5" y="1782128"/>
            <a:ext cx="59634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Like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59E46E-2258-228E-4826-C4D9B2332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01" y="1690688"/>
            <a:ext cx="590632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Reserve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E5256-1673-ECD2-D416-A86D47BC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19" y="1690688"/>
            <a:ext cx="5887272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7606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User Controller / User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  <a:p>
            <a:endParaRPr lang="ko-KR" altLang="en-US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3CE77-2C1E-A64D-7DB6-E01CCE91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30" y="1511591"/>
            <a:ext cx="3796808" cy="5107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2C067-9FF5-E118-2814-87D4344D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1" y="1464052"/>
            <a:ext cx="5760989" cy="4375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C3FDC-BF5A-30E2-127F-61FFD26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89" y="5871329"/>
            <a:ext cx="3166307" cy="7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411</Words>
  <Application>Microsoft Office PowerPoint</Application>
  <PresentationFormat>와이드스크린</PresentationFormat>
  <Paragraphs>96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하영</dc:creator>
  <cp:lastModifiedBy>이 혜정</cp:lastModifiedBy>
  <cp:revision>180</cp:revision>
  <dcterms:created xsi:type="dcterms:W3CDTF">2021-03-21T06:59:50Z</dcterms:created>
  <dcterms:modified xsi:type="dcterms:W3CDTF">2023-01-06T09:10:02Z</dcterms:modified>
</cp:coreProperties>
</file>